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4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5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2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7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1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6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0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7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7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3FBB-177D-4468-8681-01B68D75ADF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8374E-BEFC-45E7-84A7-B636110A7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3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sa1\AppData\Local\Microsoft\Windows\Temporary Internet Files\Content.IE5\J792YPIJ\MP900407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63153"/>
            <a:ext cx="333102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Edwardian Script ITC" panose="030303020407070D0804" pitchFamily="66" charset="0"/>
              </a:rPr>
              <a:t>You are invited</a:t>
            </a:r>
            <a:r>
              <a:rPr lang="en-US" dirty="0" smtClean="0">
                <a:latin typeface="Blackadder ITC" panose="04020505051007020D02" pitchFamily="82" charset="0"/>
              </a:rPr>
              <a:t/>
            </a:r>
            <a:br>
              <a:rPr lang="en-US" dirty="0" smtClean="0">
                <a:latin typeface="Blackadder ITC" panose="04020505051007020D02" pitchFamily="82" charset="0"/>
              </a:rPr>
            </a:b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610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The Land of Lincoln Chapter invites you to our 6</a:t>
            </a:r>
            <a:r>
              <a:rPr lang="en-US" sz="2400" baseline="30000" dirty="0" smtClean="0">
                <a:latin typeface="Brush Script MT" panose="03060802040406070304" pitchFamily="66" charset="0"/>
              </a:rPr>
              <a:t>th</a:t>
            </a:r>
            <a:r>
              <a:rPr lang="en-US" sz="2400" dirty="0" smtClean="0">
                <a:latin typeface="Brush Script MT" panose="03060802040406070304" pitchFamily="66" charset="0"/>
              </a:rPr>
              <a:t> annual Toys for Tots event</a:t>
            </a:r>
            <a:endParaRPr lang="en-US" sz="2400" dirty="0">
              <a:latin typeface="Brush Script MT" panose="030608020404060703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 			Tuesday, December 16</a:t>
            </a:r>
            <a:r>
              <a:rPr lang="en-US" sz="2400" baseline="30000" dirty="0" smtClean="0">
                <a:latin typeface="Brush Script MT" panose="03060802040406070304" pitchFamily="66" charset="0"/>
              </a:rPr>
              <a:t>th </a:t>
            </a:r>
            <a:r>
              <a:rPr lang="en-US" sz="2400" dirty="0" smtClean="0">
                <a:latin typeface="Brush Script MT" panose="030608020404060703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				Mariah’s</a:t>
            </a:r>
          </a:p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				5:30 – 7:30 </a:t>
            </a:r>
          </a:p>
          <a:p>
            <a:pPr marL="0" indent="0">
              <a:buNone/>
            </a:pPr>
            <a:r>
              <a:rPr lang="en-US" sz="2400" dirty="0">
                <a:latin typeface="Brush Script MT" panose="03060802040406070304" pitchFamily="66" charset="0"/>
              </a:rPr>
              <a:t>	</a:t>
            </a:r>
            <a:r>
              <a:rPr lang="en-US" sz="2400" dirty="0" smtClean="0">
                <a:latin typeface="Brush Script MT" panose="03060802040406070304" pitchFamily="66" charset="0"/>
              </a:rPr>
              <a:t>		Featuring the Horace Mann Singers</a:t>
            </a:r>
          </a:p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Spouses/guests welcome</a:t>
            </a:r>
          </a:p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Cost $25.00 per person</a:t>
            </a:r>
          </a:p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Please help a child by donating an unwrapped toy</a:t>
            </a:r>
          </a:p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Contributions made be made in cash or check to</a:t>
            </a:r>
          </a:p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	Toys for Tots </a:t>
            </a:r>
          </a:p>
          <a:p>
            <a:pPr marL="0" indent="0">
              <a:buNone/>
            </a:pPr>
            <a:r>
              <a:rPr lang="en-US" sz="2400" dirty="0" smtClean="0">
                <a:latin typeface="Brush Script MT" panose="03060802040406070304" pitchFamily="66" charset="0"/>
              </a:rPr>
              <a:t>RSVP by Monday, December 8th</a:t>
            </a:r>
          </a:p>
        </p:txBody>
      </p:sp>
    </p:spTree>
    <p:extLst>
      <p:ext uri="{BB962C8B-B14F-4D97-AF65-F5344CB8AC3E}">
        <p14:creationId xmlns:p14="http://schemas.microsoft.com/office/powerpoint/2010/main" val="12808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You are invited </vt:lpstr>
    </vt:vector>
  </TitlesOfParts>
  <Company>Horace Mann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invited</dc:title>
  <dc:creator>Davis, Anita</dc:creator>
  <cp:lastModifiedBy>Horace Mann</cp:lastModifiedBy>
  <cp:revision>3</cp:revision>
  <dcterms:created xsi:type="dcterms:W3CDTF">2014-11-11T14:57:45Z</dcterms:created>
  <dcterms:modified xsi:type="dcterms:W3CDTF">2014-12-01T13:29:36Z</dcterms:modified>
</cp:coreProperties>
</file>